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6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325" r:id="rId11"/>
    <p:sldId id="2076137248" r:id="rId12"/>
    <p:sldId id="2076137976" r:id="rId13"/>
    <p:sldId id="2076137984" r:id="rId14"/>
    <p:sldId id="2076137986" r:id="rId15"/>
    <p:sldId id="2076137987" r:id="rId16"/>
    <p:sldId id="2076137985" r:id="rId17"/>
    <p:sldId id="2076137983" r:id="rId18"/>
    <p:sldId id="2076137981" r:id="rId19"/>
    <p:sldId id="2076137982" r:id="rId20"/>
    <p:sldId id="2076137980" r:id="rId21"/>
    <p:sldId id="2076137977" r:id="rId22"/>
    <p:sldId id="2076137239" r:id="rId23"/>
    <p:sldId id="3766" r:id="rId24"/>
    <p:sldId id="34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325"/>
            <p14:sldId id="2076137248"/>
            <p14:sldId id="2076137976"/>
            <p14:sldId id="2076137984"/>
            <p14:sldId id="2076137986"/>
            <p14:sldId id="2076137987"/>
            <p14:sldId id="2076137985"/>
            <p14:sldId id="2076137983"/>
            <p14:sldId id="2076137981"/>
            <p14:sldId id="2076137982"/>
            <p14:sldId id="2076137980"/>
            <p14:sldId id="2076137977"/>
          </p14:sldIdLst>
        </p14:section>
        <p14:section name="Cool Extras (if time allows)" id="{53D7E52F-99BD-1049-BC2B-4226AE3B90F6}">
          <p14:sldIdLst>
            <p14:sldId id="2076137239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/>
    <p:restoredTop sz="92772"/>
  </p:normalViewPr>
  <p:slideViewPr>
    <p:cSldViewPr snapToGrid="0" snapToObjects="1">
      <p:cViewPr varScale="1">
        <p:scale>
          <a:sx n="136" d="100"/>
          <a:sy n="136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3/28/23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13" Type="http://schemas.openxmlformats.org/officeDocument/2006/relationships/image" Target="../media/image137.png"/><Relationship Id="rId3" Type="http://schemas.openxmlformats.org/officeDocument/2006/relationships/image" Target="../media/image99.png"/><Relationship Id="rId7" Type="http://schemas.openxmlformats.org/officeDocument/2006/relationships/image" Target="../media/image98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image" Target="../media/image148.tiff"/><Relationship Id="rId18" Type="http://schemas.openxmlformats.org/officeDocument/2006/relationships/image" Target="../media/image153.tiff"/><Relationship Id="rId26" Type="http://schemas.openxmlformats.org/officeDocument/2006/relationships/image" Target="../media/image161.emf"/><Relationship Id="rId3" Type="http://schemas.openxmlformats.org/officeDocument/2006/relationships/image" Target="../media/image138.png"/><Relationship Id="rId21" Type="http://schemas.openxmlformats.org/officeDocument/2006/relationships/image" Target="../media/image156.tiff"/><Relationship Id="rId7" Type="http://schemas.openxmlformats.org/officeDocument/2006/relationships/image" Target="../media/image142.png"/><Relationship Id="rId12" Type="http://schemas.openxmlformats.org/officeDocument/2006/relationships/image" Target="../media/image147.tiff"/><Relationship Id="rId17" Type="http://schemas.openxmlformats.org/officeDocument/2006/relationships/image" Target="../media/image152.tiff"/><Relationship Id="rId25" Type="http://schemas.openxmlformats.org/officeDocument/2006/relationships/image" Target="../media/image16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1.png"/><Relationship Id="rId20" Type="http://schemas.openxmlformats.org/officeDocument/2006/relationships/image" Target="../media/image155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1.png"/><Relationship Id="rId11" Type="http://schemas.openxmlformats.org/officeDocument/2006/relationships/image" Target="../media/image146.tiff"/><Relationship Id="rId24" Type="http://schemas.openxmlformats.org/officeDocument/2006/relationships/image" Target="../media/image15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tiff"/><Relationship Id="rId28" Type="http://schemas.openxmlformats.org/officeDocument/2006/relationships/image" Target="../media/image163.png"/><Relationship Id="rId10" Type="http://schemas.openxmlformats.org/officeDocument/2006/relationships/image" Target="../media/image145.tiff"/><Relationship Id="rId19" Type="http://schemas.openxmlformats.org/officeDocument/2006/relationships/image" Target="../media/image154.tiff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emf"/><Relationship Id="rId22" Type="http://schemas.openxmlformats.org/officeDocument/2006/relationships/image" Target="../media/image157.tiff"/><Relationship Id="rId27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42" Type="http://schemas.openxmlformats.org/officeDocument/2006/relationships/image" Target="../media/image60.sv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16" Type="http://schemas.openxmlformats.org/officeDocument/2006/relationships/image" Target="../media/image34.svg"/><Relationship Id="rId11" Type="http://schemas.openxmlformats.org/officeDocument/2006/relationships/image" Target="../media/image29.svg"/><Relationship Id="rId32" Type="http://schemas.openxmlformats.org/officeDocument/2006/relationships/image" Target="../media/image50.svg"/><Relationship Id="rId37" Type="http://schemas.openxmlformats.org/officeDocument/2006/relationships/image" Target="../media/image55.png"/><Relationship Id="rId53" Type="http://schemas.openxmlformats.org/officeDocument/2006/relationships/image" Target="../media/image71.png"/><Relationship Id="rId58" Type="http://schemas.openxmlformats.org/officeDocument/2006/relationships/image" Target="../media/image76.svg"/><Relationship Id="rId74" Type="http://schemas.openxmlformats.org/officeDocument/2006/relationships/image" Target="../media/image92.png"/><Relationship Id="rId79" Type="http://schemas.openxmlformats.org/officeDocument/2006/relationships/image" Target="../media/image97.png"/><Relationship Id="rId5" Type="http://schemas.openxmlformats.org/officeDocument/2006/relationships/image" Target="../media/image23.png"/><Relationship Id="rId61" Type="http://schemas.openxmlformats.org/officeDocument/2006/relationships/image" Target="../media/image79.png"/><Relationship Id="rId82" Type="http://schemas.openxmlformats.org/officeDocument/2006/relationships/image" Target="../media/image100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sv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77" Type="http://schemas.openxmlformats.org/officeDocument/2006/relationships/image" Target="../media/image95.png"/><Relationship Id="rId8" Type="http://schemas.openxmlformats.org/officeDocument/2006/relationships/image" Target="../media/image26.png"/><Relationship Id="rId51" Type="http://schemas.openxmlformats.org/officeDocument/2006/relationships/image" Target="../media/image69.svg"/><Relationship Id="rId72" Type="http://schemas.openxmlformats.org/officeDocument/2006/relationships/image" Target="../media/image90.png"/><Relationship Id="rId80" Type="http://schemas.openxmlformats.org/officeDocument/2006/relationships/image" Target="../media/image98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svg"/><Relationship Id="rId46" Type="http://schemas.openxmlformats.org/officeDocument/2006/relationships/image" Target="../media/image64.svg"/><Relationship Id="rId59" Type="http://schemas.openxmlformats.org/officeDocument/2006/relationships/image" Target="../media/image77.png"/><Relationship Id="rId67" Type="http://schemas.openxmlformats.org/officeDocument/2006/relationships/image" Target="../media/image85.svg"/><Relationship Id="rId20" Type="http://schemas.openxmlformats.org/officeDocument/2006/relationships/image" Target="../media/image38.svg"/><Relationship Id="rId41" Type="http://schemas.openxmlformats.org/officeDocument/2006/relationships/image" Target="../media/image59.png"/><Relationship Id="rId54" Type="http://schemas.openxmlformats.org/officeDocument/2006/relationships/image" Target="../media/image72.svg"/><Relationship Id="rId62" Type="http://schemas.openxmlformats.org/officeDocument/2006/relationships/image" Target="../media/image80.svg"/><Relationship Id="rId70" Type="http://schemas.openxmlformats.org/officeDocument/2006/relationships/image" Target="../media/image88.png"/><Relationship Id="rId75" Type="http://schemas.openxmlformats.org/officeDocument/2006/relationships/image" Target="../media/image93.png"/><Relationship Id="rId83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svg"/><Relationship Id="rId49" Type="http://schemas.openxmlformats.org/officeDocument/2006/relationships/image" Target="../media/image67.sv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svg"/><Relationship Id="rId65" Type="http://schemas.openxmlformats.org/officeDocument/2006/relationships/image" Target="../media/image83.sv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81" Type="http://schemas.openxmlformats.org/officeDocument/2006/relationships/image" Target="../media/image99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39" Type="http://schemas.openxmlformats.org/officeDocument/2006/relationships/image" Target="../media/image57.png"/><Relationship Id="rId34" Type="http://schemas.openxmlformats.org/officeDocument/2006/relationships/image" Target="../media/image52.sv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emf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7.png"/><Relationship Id="rId24" Type="http://schemas.openxmlformats.org/officeDocument/2006/relationships/image" Target="../media/image42.svg"/><Relationship Id="rId40" Type="http://schemas.openxmlformats.org/officeDocument/2006/relationships/image" Target="../media/image58.svg"/><Relationship Id="rId45" Type="http://schemas.openxmlformats.org/officeDocument/2006/relationships/image" Target="../media/image63.png"/><Relationship Id="rId66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6.gif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e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E246B48-1947-3147-56AF-AF139A31A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19714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158C-F35D-B3F8-B763-99E1477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819922"/>
            <a:ext cx="7589071" cy="4316719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2143914"/>
            <a:ext cx="4051130" cy="3377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</p:txBody>
      </p:sp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56215" y="1006053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</a:t>
            </a:r>
            <a:r>
              <a:rPr lang="en-US" sz="2000" b="1" dirty="0" err="1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favoirte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Q &amp; A Session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20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22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2126326" y="4583444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2218513" y="4612011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&amp; FIPS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79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3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5361" y="48343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231" y="4578181"/>
            <a:ext cx="833768" cy="173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0588" y="2890307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8697" y="3311846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5945</TotalTime>
  <Words>1117</Words>
  <Application>Microsoft Macintosh PowerPoint</Application>
  <PresentationFormat>Widescreen</PresentationFormat>
  <Paragraphs>262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Complete Rancher Stack</vt:lpstr>
      <vt:lpstr>Worried about STIGs? Concerns with ATOs?</vt:lpstr>
      <vt:lpstr>From Datacenters to the Edge…</vt:lpstr>
      <vt:lpstr>PowerPoint Presentation</vt:lpstr>
      <vt:lpstr>Rancher Federal + Amazon AWS</vt:lpstr>
      <vt:lpstr>Architectural Overview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PowerPoint Presentation</vt:lpstr>
      <vt:lpstr>Products and Projects</vt:lpstr>
      <vt:lpstr>Rancher: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295</cp:revision>
  <dcterms:created xsi:type="dcterms:W3CDTF">2020-11-17T10:12:06Z</dcterms:created>
  <dcterms:modified xsi:type="dcterms:W3CDTF">2023-03-28T18:07:07Z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